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2" r:id="rId2"/>
    <p:sldId id="317" r:id="rId3"/>
    <p:sldId id="320" r:id="rId4"/>
    <p:sldId id="352" r:id="rId5"/>
    <p:sldId id="321" r:id="rId6"/>
    <p:sldId id="322" r:id="rId7"/>
    <p:sldId id="353" r:id="rId8"/>
    <p:sldId id="355" r:id="rId9"/>
    <p:sldId id="354" r:id="rId10"/>
    <p:sldId id="357" r:id="rId11"/>
    <p:sldId id="356" r:id="rId12"/>
    <p:sldId id="358" r:id="rId13"/>
    <p:sldId id="359" r:id="rId14"/>
    <p:sldId id="360" r:id="rId15"/>
  </p:sldIdLst>
  <p:sldSz cx="9144000" cy="6858000" type="screen4x3"/>
  <p:notesSz cx="7010400" cy="92964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C6"/>
    <a:srgbClr val="002395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709C9-98D7-428E-88DF-52B9F0F9A8A5}" v="3" dt="2025-01-27T20:02:57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98" d="100"/>
          <a:sy n="98" d="100"/>
        </p:scale>
        <p:origin x="20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C8D709C9-98D7-428E-88DF-52B9F0F9A8A5}"/>
    <pc:docChg chg="undo custSel addSld delSld modSld sldOrd">
      <pc:chgData name="Joseph Demasco" userId="09b1805d7141d229" providerId="LiveId" clId="{C8D709C9-98D7-428E-88DF-52B9F0F9A8A5}" dt="2025-01-27T20:06:23.290" v="1220" actId="404"/>
      <pc:docMkLst>
        <pc:docMk/>
      </pc:docMkLst>
      <pc:sldChg chg="modSp mod">
        <pc:chgData name="Joseph Demasco" userId="09b1805d7141d229" providerId="LiveId" clId="{C8D709C9-98D7-428E-88DF-52B9F0F9A8A5}" dt="2025-01-27T20:06:23.290" v="1220" actId="404"/>
        <pc:sldMkLst>
          <pc:docMk/>
          <pc:sldMk cId="1400114431" sldId="272"/>
        </pc:sldMkLst>
        <pc:spChg chg="mod">
          <ac:chgData name="Joseph Demasco" userId="09b1805d7141d229" providerId="LiveId" clId="{C8D709C9-98D7-428E-88DF-52B9F0F9A8A5}" dt="2025-01-27T20:06:23.290" v="1220" actId="404"/>
          <ac:spMkLst>
            <pc:docMk/>
            <pc:sldMk cId="1400114431" sldId="272"/>
            <ac:spMk id="3" creationId="{00000000-0000-0000-0000-000000000000}"/>
          </ac:spMkLst>
        </pc:spChg>
        <pc:spChg chg="mod">
          <ac:chgData name="Joseph Demasco" userId="09b1805d7141d229" providerId="LiveId" clId="{C8D709C9-98D7-428E-88DF-52B9F0F9A8A5}" dt="2025-01-27T19:01:08.022" v="18" actId="20577"/>
          <ac:spMkLst>
            <pc:docMk/>
            <pc:sldMk cId="1400114431" sldId="272"/>
            <ac:spMk id="6" creationId="{4E7003C5-25AC-E2B3-D844-8C90952ACCB5}"/>
          </ac:spMkLst>
        </pc:spChg>
      </pc:sldChg>
      <pc:sldChg chg="modSp mod">
        <pc:chgData name="Joseph Demasco" userId="09b1805d7141d229" providerId="LiveId" clId="{C8D709C9-98D7-428E-88DF-52B9F0F9A8A5}" dt="2025-01-27T19:06:57.991" v="570" actId="114"/>
        <pc:sldMkLst>
          <pc:docMk/>
          <pc:sldMk cId="3640133675" sldId="317"/>
        </pc:sldMkLst>
        <pc:spChg chg="mod">
          <ac:chgData name="Joseph Demasco" userId="09b1805d7141d229" providerId="LiveId" clId="{C8D709C9-98D7-428E-88DF-52B9F0F9A8A5}" dt="2025-01-27T19:01:35.050" v="41" actId="20577"/>
          <ac:spMkLst>
            <pc:docMk/>
            <pc:sldMk cId="3640133675" sldId="317"/>
            <ac:spMk id="2" creationId="{F082F428-FA92-0554-0F5B-41D5701EB81B}"/>
          </ac:spMkLst>
        </pc:spChg>
        <pc:spChg chg="mod">
          <ac:chgData name="Joseph Demasco" userId="09b1805d7141d229" providerId="LiveId" clId="{C8D709C9-98D7-428E-88DF-52B9F0F9A8A5}" dt="2025-01-27T19:06:57.991" v="570" actId="114"/>
          <ac:spMkLst>
            <pc:docMk/>
            <pc:sldMk cId="3640133675" sldId="317"/>
            <ac:spMk id="5" creationId="{5640543C-74E8-EF10-56DF-3D3C5430F53D}"/>
          </ac:spMkLst>
        </pc:spChg>
      </pc:sldChg>
      <pc:sldChg chg="delSp modSp mod">
        <pc:chgData name="Joseph Demasco" userId="09b1805d7141d229" providerId="LiveId" clId="{C8D709C9-98D7-428E-88DF-52B9F0F9A8A5}" dt="2025-01-27T19:23:23.417" v="772" actId="404"/>
        <pc:sldMkLst>
          <pc:docMk/>
          <pc:sldMk cId="649010859" sldId="320"/>
        </pc:sldMkLst>
        <pc:spChg chg="mod">
          <ac:chgData name="Joseph Demasco" userId="09b1805d7141d229" providerId="LiveId" clId="{C8D709C9-98D7-428E-88DF-52B9F0F9A8A5}" dt="2025-01-27T19:06:08.983" v="481" actId="20577"/>
          <ac:spMkLst>
            <pc:docMk/>
            <pc:sldMk cId="649010859" sldId="320"/>
            <ac:spMk id="2" creationId="{2A1F9366-3045-CBAE-CA41-BB1482D01E4C}"/>
          </ac:spMkLst>
        </pc:spChg>
        <pc:spChg chg="mod">
          <ac:chgData name="Joseph Demasco" userId="09b1805d7141d229" providerId="LiveId" clId="{C8D709C9-98D7-428E-88DF-52B9F0F9A8A5}" dt="2025-01-27T19:23:23.417" v="772" actId="404"/>
          <ac:spMkLst>
            <pc:docMk/>
            <pc:sldMk cId="649010859" sldId="320"/>
            <ac:spMk id="7" creationId="{E94A066D-1DD5-28D5-E793-C35A82824FF3}"/>
          </ac:spMkLst>
        </pc:spChg>
        <pc:spChg chg="del">
          <ac:chgData name="Joseph Demasco" userId="09b1805d7141d229" providerId="LiveId" clId="{C8D709C9-98D7-428E-88DF-52B9F0F9A8A5}" dt="2025-01-27T19:22:41.917" v="768" actId="478"/>
          <ac:spMkLst>
            <pc:docMk/>
            <pc:sldMk cId="649010859" sldId="320"/>
            <ac:spMk id="9" creationId="{D3276076-7940-B4BC-5DDD-6303FFD27A07}"/>
          </ac:spMkLst>
        </pc:spChg>
        <pc:picChg chg="del">
          <ac:chgData name="Joseph Demasco" userId="09b1805d7141d229" providerId="LiveId" clId="{C8D709C9-98D7-428E-88DF-52B9F0F9A8A5}" dt="2025-01-27T19:22:45.058" v="769" actId="478"/>
          <ac:picMkLst>
            <pc:docMk/>
            <pc:sldMk cId="649010859" sldId="320"/>
            <ac:picMk id="11" creationId="{FD482641-8548-8DFC-6419-F3CD96FFEAE5}"/>
          </ac:picMkLst>
        </pc:picChg>
      </pc:sldChg>
      <pc:sldChg chg="addSp delSp modSp mod">
        <pc:chgData name="Joseph Demasco" userId="09b1805d7141d229" providerId="LiveId" clId="{C8D709C9-98D7-428E-88DF-52B9F0F9A8A5}" dt="2025-01-27T19:22:26.150" v="767"/>
        <pc:sldMkLst>
          <pc:docMk/>
          <pc:sldMk cId="1322690043" sldId="321"/>
        </pc:sldMkLst>
        <pc:spChg chg="mod">
          <ac:chgData name="Joseph Demasco" userId="09b1805d7141d229" providerId="LiveId" clId="{C8D709C9-98D7-428E-88DF-52B9F0F9A8A5}" dt="2025-01-27T19:15:26.620" v="594" actId="20577"/>
          <ac:spMkLst>
            <pc:docMk/>
            <pc:sldMk cId="1322690043" sldId="321"/>
            <ac:spMk id="2" creationId="{8B8D02D5-4D0C-E7F5-3DA1-C69EA69B379E}"/>
          </ac:spMkLst>
        </pc:spChg>
        <pc:spChg chg="del">
          <ac:chgData name="Joseph Demasco" userId="09b1805d7141d229" providerId="LiveId" clId="{C8D709C9-98D7-428E-88DF-52B9F0F9A8A5}" dt="2025-01-27T19:15:32.480" v="595" actId="478"/>
          <ac:spMkLst>
            <pc:docMk/>
            <pc:sldMk cId="1322690043" sldId="321"/>
            <ac:spMk id="12" creationId="{E0FFB289-5234-50FE-32C7-F38A25B135EC}"/>
          </ac:spMkLst>
        </pc:spChg>
        <pc:spChg chg="del mod">
          <ac:chgData name="Joseph Demasco" userId="09b1805d7141d229" providerId="LiveId" clId="{C8D709C9-98D7-428E-88DF-52B9F0F9A8A5}" dt="2025-01-27T19:15:38.455" v="597" actId="478"/>
          <ac:spMkLst>
            <pc:docMk/>
            <pc:sldMk cId="1322690043" sldId="321"/>
            <ac:spMk id="13" creationId="{77F5B816-25C8-6963-651D-1A79A85A166B}"/>
          </ac:spMkLst>
        </pc:spChg>
        <pc:spChg chg="add mod">
          <ac:chgData name="Joseph Demasco" userId="09b1805d7141d229" providerId="LiveId" clId="{C8D709C9-98D7-428E-88DF-52B9F0F9A8A5}" dt="2025-01-27T19:22:26.150" v="767"/>
          <ac:spMkLst>
            <pc:docMk/>
            <pc:sldMk cId="1322690043" sldId="321"/>
            <ac:spMk id="14" creationId="{CB884055-3A5A-9685-F0D1-8B5D30FB4C7F}"/>
          </ac:spMkLst>
        </pc:spChg>
      </pc:sldChg>
      <pc:sldChg chg="modSp mod">
        <pc:chgData name="Joseph Demasco" userId="09b1805d7141d229" providerId="LiveId" clId="{C8D709C9-98D7-428E-88DF-52B9F0F9A8A5}" dt="2025-01-27T19:20:32.246" v="766" actId="113"/>
        <pc:sldMkLst>
          <pc:docMk/>
          <pc:sldMk cId="2696414674" sldId="322"/>
        </pc:sldMkLst>
        <pc:spChg chg="mod">
          <ac:chgData name="Joseph Demasco" userId="09b1805d7141d229" providerId="LiveId" clId="{C8D709C9-98D7-428E-88DF-52B9F0F9A8A5}" dt="2025-01-27T19:15:57.350" v="631" actId="20577"/>
          <ac:spMkLst>
            <pc:docMk/>
            <pc:sldMk cId="2696414674" sldId="322"/>
            <ac:spMk id="2" creationId="{EE62B676-16EE-4718-EE95-6ED13F22B9FF}"/>
          </ac:spMkLst>
        </pc:spChg>
        <pc:spChg chg="mod">
          <ac:chgData name="Joseph Demasco" userId="09b1805d7141d229" providerId="LiveId" clId="{C8D709C9-98D7-428E-88DF-52B9F0F9A8A5}" dt="2025-01-27T19:20:02.221" v="764" actId="20577"/>
          <ac:spMkLst>
            <pc:docMk/>
            <pc:sldMk cId="2696414674" sldId="322"/>
            <ac:spMk id="3" creationId="{37B3A51F-1FAC-3F2F-A88B-D3B9E3ACF530}"/>
          </ac:spMkLst>
        </pc:spChg>
        <pc:spChg chg="mod">
          <ac:chgData name="Joseph Demasco" userId="09b1805d7141d229" providerId="LiveId" clId="{C8D709C9-98D7-428E-88DF-52B9F0F9A8A5}" dt="2025-01-27T19:20:32.246" v="766" actId="113"/>
          <ac:spMkLst>
            <pc:docMk/>
            <pc:sldMk cId="2696414674" sldId="322"/>
            <ac:spMk id="10" creationId="{60AB315D-D908-2B8C-800C-95C55DF4B210}"/>
          </ac:spMkLst>
        </pc:spChg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628857087" sldId="323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783854254" sldId="324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1095820470" sldId="330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816901914" sldId="331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314285986" sldId="332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4027647608" sldId="333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2939186494" sldId="334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2250353470" sldId="335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578277530" sldId="336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2797691101" sldId="337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1377560431" sldId="338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914341962" sldId="339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62945843" sldId="340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2638630704" sldId="341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1067309708" sldId="342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1037637552" sldId="343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817918578" sldId="344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411766924" sldId="345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213310765" sldId="346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708039441" sldId="347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908802371" sldId="348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2769699827" sldId="349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1027911577" sldId="350"/>
        </pc:sldMkLst>
      </pc:sldChg>
      <pc:sldChg chg="del">
        <pc:chgData name="Joseph Demasco" userId="09b1805d7141d229" providerId="LiveId" clId="{C8D709C9-98D7-428E-88DF-52B9F0F9A8A5}" dt="2025-01-27T19:25:32.147" v="799" actId="47"/>
        <pc:sldMkLst>
          <pc:docMk/>
          <pc:sldMk cId="3598961588" sldId="351"/>
        </pc:sldMkLst>
      </pc:sldChg>
      <pc:sldChg chg="addSp delSp modSp new mod">
        <pc:chgData name="Joseph Demasco" userId="09b1805d7141d229" providerId="LiveId" clId="{C8D709C9-98D7-428E-88DF-52B9F0F9A8A5}" dt="2025-01-27T19:24:58.580" v="798" actId="1036"/>
        <pc:sldMkLst>
          <pc:docMk/>
          <pc:sldMk cId="2842026149" sldId="352"/>
        </pc:sldMkLst>
        <pc:spChg chg="mod">
          <ac:chgData name="Joseph Demasco" userId="09b1805d7141d229" providerId="LiveId" clId="{C8D709C9-98D7-428E-88DF-52B9F0F9A8A5}" dt="2025-01-27T19:24:48.775" v="794" actId="20577"/>
          <ac:spMkLst>
            <pc:docMk/>
            <pc:sldMk cId="2842026149" sldId="352"/>
            <ac:spMk id="2" creationId="{F7CD9F52-573D-6F2C-B6AF-6981F95093D8}"/>
          </ac:spMkLst>
        </pc:spChg>
        <pc:spChg chg="del">
          <ac:chgData name="Joseph Demasco" userId="09b1805d7141d229" providerId="LiveId" clId="{C8D709C9-98D7-428E-88DF-52B9F0F9A8A5}" dt="2025-01-27T19:24:53.145" v="795" actId="478"/>
          <ac:spMkLst>
            <pc:docMk/>
            <pc:sldMk cId="2842026149" sldId="352"/>
            <ac:spMk id="4" creationId="{21DCDB4B-6E9F-7A14-6227-8C2345C7B299}"/>
          </ac:spMkLst>
        </pc:spChg>
        <pc:picChg chg="add mod">
          <ac:chgData name="Joseph Demasco" userId="09b1805d7141d229" providerId="LiveId" clId="{C8D709C9-98D7-428E-88DF-52B9F0F9A8A5}" dt="2025-01-27T19:24:58.580" v="798" actId="1036"/>
          <ac:picMkLst>
            <pc:docMk/>
            <pc:sldMk cId="2842026149" sldId="352"/>
            <ac:picMk id="6" creationId="{4A32F199-04B6-8094-B57A-207C266846C6}"/>
          </ac:picMkLst>
        </pc:picChg>
      </pc:sldChg>
      <pc:sldChg chg="modSp add mod">
        <pc:chgData name="Joseph Demasco" userId="09b1805d7141d229" providerId="LiveId" clId="{C8D709C9-98D7-428E-88DF-52B9F0F9A8A5}" dt="2025-01-27T19:29:36.146" v="869"/>
        <pc:sldMkLst>
          <pc:docMk/>
          <pc:sldMk cId="874691175" sldId="353"/>
        </pc:sldMkLst>
        <pc:spChg chg="mod">
          <ac:chgData name="Joseph Demasco" userId="09b1805d7141d229" providerId="LiveId" clId="{C8D709C9-98D7-428E-88DF-52B9F0F9A8A5}" dt="2025-01-27T19:26:23.867" v="830" actId="20577"/>
          <ac:spMkLst>
            <pc:docMk/>
            <pc:sldMk cId="874691175" sldId="353"/>
            <ac:spMk id="2" creationId="{109FF388-76E3-68ED-FC27-AE81ABD74691}"/>
          </ac:spMkLst>
        </pc:spChg>
        <pc:spChg chg="mod">
          <ac:chgData name="Joseph Demasco" userId="09b1805d7141d229" providerId="LiveId" clId="{C8D709C9-98D7-428E-88DF-52B9F0F9A8A5}" dt="2025-01-27T19:26:31.027" v="831" actId="6549"/>
          <ac:spMkLst>
            <pc:docMk/>
            <pc:sldMk cId="874691175" sldId="353"/>
            <ac:spMk id="3" creationId="{47DFB201-81B0-5B52-5A12-C33B06E79DB1}"/>
          </ac:spMkLst>
        </pc:spChg>
        <pc:spChg chg="mod">
          <ac:chgData name="Joseph Demasco" userId="09b1805d7141d229" providerId="LiveId" clId="{C8D709C9-98D7-428E-88DF-52B9F0F9A8A5}" dt="2025-01-27T19:29:36.146" v="869"/>
          <ac:spMkLst>
            <pc:docMk/>
            <pc:sldMk cId="874691175" sldId="353"/>
            <ac:spMk id="10" creationId="{3A259CB7-BC6E-C6EB-4C9C-38337B3BC3C5}"/>
          </ac:spMkLst>
        </pc:spChg>
      </pc:sldChg>
      <pc:sldChg chg="addSp delSp modSp new mod ord">
        <pc:chgData name="Joseph Demasco" userId="09b1805d7141d229" providerId="LiveId" clId="{C8D709C9-98D7-428E-88DF-52B9F0F9A8A5}" dt="2025-01-27T19:33:51.041" v="938"/>
        <pc:sldMkLst>
          <pc:docMk/>
          <pc:sldMk cId="2734696637" sldId="354"/>
        </pc:sldMkLst>
        <pc:spChg chg="mod">
          <ac:chgData name="Joseph Demasco" userId="09b1805d7141d229" providerId="LiveId" clId="{C8D709C9-98D7-428E-88DF-52B9F0F9A8A5}" dt="2025-01-27T19:27:31.875" v="863" actId="20577"/>
          <ac:spMkLst>
            <pc:docMk/>
            <pc:sldMk cId="2734696637" sldId="354"/>
            <ac:spMk id="2" creationId="{D6893EA4-9397-9118-22EE-C771865B630E}"/>
          </ac:spMkLst>
        </pc:spChg>
        <pc:spChg chg="del">
          <ac:chgData name="Joseph Demasco" userId="09b1805d7141d229" providerId="LiveId" clId="{C8D709C9-98D7-428E-88DF-52B9F0F9A8A5}" dt="2025-01-27T19:27:35.765" v="864" actId="478"/>
          <ac:spMkLst>
            <pc:docMk/>
            <pc:sldMk cId="2734696637" sldId="354"/>
            <ac:spMk id="4" creationId="{B85EE2F2-A2CD-4A65-5C15-504685A3E732}"/>
          </ac:spMkLst>
        </pc:spChg>
        <pc:picChg chg="add mod">
          <ac:chgData name="Joseph Demasco" userId="09b1805d7141d229" providerId="LiveId" clId="{C8D709C9-98D7-428E-88DF-52B9F0F9A8A5}" dt="2025-01-27T19:28:29.859" v="867" actId="1036"/>
          <ac:picMkLst>
            <pc:docMk/>
            <pc:sldMk cId="2734696637" sldId="354"/>
            <ac:picMk id="6" creationId="{91574D19-0FC8-7B37-A5A9-B73AB9807B98}"/>
          </ac:picMkLst>
        </pc:picChg>
      </pc:sldChg>
      <pc:sldChg chg="add">
        <pc:chgData name="Joseph Demasco" userId="09b1805d7141d229" providerId="LiveId" clId="{C8D709C9-98D7-428E-88DF-52B9F0F9A8A5}" dt="2025-01-27T19:28:52.256" v="868" actId="2890"/>
        <pc:sldMkLst>
          <pc:docMk/>
          <pc:sldMk cId="621122067" sldId="355"/>
        </pc:sldMkLst>
      </pc:sldChg>
      <pc:sldChg chg="addSp delSp modSp add mod">
        <pc:chgData name="Joseph Demasco" userId="09b1805d7141d229" providerId="LiveId" clId="{C8D709C9-98D7-428E-88DF-52B9F0F9A8A5}" dt="2025-01-27T19:35:23.988" v="941" actId="1036"/>
        <pc:sldMkLst>
          <pc:docMk/>
          <pc:sldMk cId="592319683" sldId="356"/>
        </pc:sldMkLst>
        <pc:spChg chg="mod">
          <ac:chgData name="Joseph Demasco" userId="09b1805d7141d229" providerId="LiveId" clId="{C8D709C9-98D7-428E-88DF-52B9F0F9A8A5}" dt="2025-01-27T19:30:48.200" v="893" actId="20577"/>
          <ac:spMkLst>
            <pc:docMk/>
            <pc:sldMk cId="592319683" sldId="356"/>
            <ac:spMk id="2" creationId="{08DE37CB-AB7A-41CF-1E50-4E1FC577288E}"/>
          </ac:spMkLst>
        </pc:spChg>
        <pc:picChg chg="add mod">
          <ac:chgData name="Joseph Demasco" userId="09b1805d7141d229" providerId="LiveId" clId="{C8D709C9-98D7-428E-88DF-52B9F0F9A8A5}" dt="2025-01-27T19:35:23.988" v="941" actId="1036"/>
          <ac:picMkLst>
            <pc:docMk/>
            <pc:sldMk cId="592319683" sldId="356"/>
            <ac:picMk id="5" creationId="{2FD99F4D-E62B-5A99-D467-1DBA40ABEC7E}"/>
          </ac:picMkLst>
        </pc:picChg>
        <pc:picChg chg="del">
          <ac:chgData name="Joseph Demasco" userId="09b1805d7141d229" providerId="LiveId" clId="{C8D709C9-98D7-428E-88DF-52B9F0F9A8A5}" dt="2025-01-27T19:30:53.536" v="894" actId="478"/>
          <ac:picMkLst>
            <pc:docMk/>
            <pc:sldMk cId="592319683" sldId="356"/>
            <ac:picMk id="6" creationId="{F4AA2593-5C2A-1223-58D9-83F936D7AA56}"/>
          </ac:picMkLst>
        </pc:picChg>
      </pc:sldChg>
      <pc:sldChg chg="modSp add mod">
        <pc:chgData name="Joseph Demasco" userId="09b1805d7141d229" providerId="LiveId" clId="{C8D709C9-98D7-428E-88DF-52B9F0F9A8A5}" dt="2025-01-27T19:33:32.432" v="936" actId="1036"/>
        <pc:sldMkLst>
          <pc:docMk/>
          <pc:sldMk cId="875626638" sldId="357"/>
        </pc:sldMkLst>
        <pc:spChg chg="mod">
          <ac:chgData name="Joseph Demasco" userId="09b1805d7141d229" providerId="LiveId" clId="{C8D709C9-98D7-428E-88DF-52B9F0F9A8A5}" dt="2025-01-27T19:31:56.189" v="924" actId="20577"/>
          <ac:spMkLst>
            <pc:docMk/>
            <pc:sldMk cId="875626638" sldId="357"/>
            <ac:spMk id="2" creationId="{06A54BD6-1887-5300-E548-1BD322581E6D}"/>
          </ac:spMkLst>
        </pc:spChg>
        <pc:spChg chg="mod">
          <ac:chgData name="Joseph Demasco" userId="09b1805d7141d229" providerId="LiveId" clId="{C8D709C9-98D7-428E-88DF-52B9F0F9A8A5}" dt="2025-01-27T19:33:32.432" v="936" actId="1036"/>
          <ac:spMkLst>
            <pc:docMk/>
            <pc:sldMk cId="875626638" sldId="357"/>
            <ac:spMk id="10" creationId="{7CF87A81-ED2E-38F9-08D9-9B2DDF12C2B3}"/>
          </ac:spMkLst>
        </pc:spChg>
      </pc:sldChg>
      <pc:sldChg chg="addSp delSp modSp new mod">
        <pc:chgData name="Joseph Demasco" userId="09b1805d7141d229" providerId="LiveId" clId="{C8D709C9-98D7-428E-88DF-52B9F0F9A8A5}" dt="2025-01-27T20:00:46.187" v="1053" actId="20577"/>
        <pc:sldMkLst>
          <pc:docMk/>
          <pc:sldMk cId="1930296449" sldId="358"/>
        </pc:sldMkLst>
        <pc:spChg chg="mod">
          <ac:chgData name="Joseph Demasco" userId="09b1805d7141d229" providerId="LiveId" clId="{C8D709C9-98D7-428E-88DF-52B9F0F9A8A5}" dt="2025-01-27T19:36:44.260" v="959" actId="20577"/>
          <ac:spMkLst>
            <pc:docMk/>
            <pc:sldMk cId="1930296449" sldId="358"/>
            <ac:spMk id="2" creationId="{99AF2A42-C2E3-2726-9A34-E84A719EF4BC}"/>
          </ac:spMkLst>
        </pc:spChg>
        <pc:spChg chg="mod">
          <ac:chgData name="Joseph Demasco" userId="09b1805d7141d229" providerId="LiveId" clId="{C8D709C9-98D7-428E-88DF-52B9F0F9A8A5}" dt="2025-01-27T19:57:20.600" v="1017" actId="14100"/>
          <ac:spMkLst>
            <pc:docMk/>
            <pc:sldMk cId="1930296449" sldId="358"/>
            <ac:spMk id="3" creationId="{C0FF519C-3791-6533-E387-6EBFA6C151AF}"/>
          </ac:spMkLst>
        </pc:spChg>
        <pc:spChg chg="del">
          <ac:chgData name="Joseph Demasco" userId="09b1805d7141d229" providerId="LiveId" clId="{C8D709C9-98D7-428E-88DF-52B9F0F9A8A5}" dt="2025-01-27T19:56:53.359" v="960" actId="478"/>
          <ac:spMkLst>
            <pc:docMk/>
            <pc:sldMk cId="1930296449" sldId="358"/>
            <ac:spMk id="4" creationId="{999ED440-71D5-EB5A-0C6F-0B0D2FA4255B}"/>
          </ac:spMkLst>
        </pc:spChg>
        <pc:spChg chg="add mod">
          <ac:chgData name="Joseph Demasco" userId="09b1805d7141d229" providerId="LiveId" clId="{C8D709C9-98D7-428E-88DF-52B9F0F9A8A5}" dt="2025-01-27T19:59:41.685" v="1040" actId="1036"/>
          <ac:spMkLst>
            <pc:docMk/>
            <pc:sldMk cId="1930296449" sldId="358"/>
            <ac:spMk id="5" creationId="{DA9D5FBD-6DC9-6920-1020-0408D43E9FA5}"/>
          </ac:spMkLst>
        </pc:spChg>
        <pc:spChg chg="add mod">
          <ac:chgData name="Joseph Demasco" userId="09b1805d7141d229" providerId="LiveId" clId="{C8D709C9-98D7-428E-88DF-52B9F0F9A8A5}" dt="2025-01-27T20:00:46.187" v="1053" actId="20577"/>
          <ac:spMkLst>
            <pc:docMk/>
            <pc:sldMk cId="1930296449" sldId="358"/>
            <ac:spMk id="7" creationId="{A541ECA1-10F6-82F1-E620-DEF90269327C}"/>
          </ac:spMkLst>
        </pc:spChg>
      </pc:sldChg>
      <pc:sldChg chg="addSp delSp modSp add mod">
        <pc:chgData name="Joseph Demasco" userId="09b1805d7141d229" providerId="LiveId" clId="{C8D709C9-98D7-428E-88DF-52B9F0F9A8A5}" dt="2025-01-27T20:03:24.190" v="1142" actId="122"/>
        <pc:sldMkLst>
          <pc:docMk/>
          <pc:sldMk cId="61010438" sldId="359"/>
        </pc:sldMkLst>
        <pc:spChg chg="add mod">
          <ac:chgData name="Joseph Demasco" userId="09b1805d7141d229" providerId="LiveId" clId="{C8D709C9-98D7-428E-88DF-52B9F0F9A8A5}" dt="2025-01-27T20:03:24.190" v="1142" actId="122"/>
          <ac:spMkLst>
            <pc:docMk/>
            <pc:sldMk cId="61010438" sldId="359"/>
            <ac:spMk id="4" creationId="{10243838-0605-2180-7D06-684CC7ADA88B}"/>
          </ac:spMkLst>
        </pc:spChg>
        <pc:spChg chg="mod">
          <ac:chgData name="Joseph Demasco" userId="09b1805d7141d229" providerId="LiveId" clId="{C8D709C9-98D7-428E-88DF-52B9F0F9A8A5}" dt="2025-01-27T20:02:43.087" v="1066" actId="20577"/>
          <ac:spMkLst>
            <pc:docMk/>
            <pc:sldMk cId="61010438" sldId="359"/>
            <ac:spMk id="5" creationId="{A42B8816-8ABE-75A6-27E8-216D6387AE5A}"/>
          </ac:spMkLst>
        </pc:spChg>
        <pc:spChg chg="del">
          <ac:chgData name="Joseph Demasco" userId="09b1805d7141d229" providerId="LiveId" clId="{C8D709C9-98D7-428E-88DF-52B9F0F9A8A5}" dt="2025-01-27T20:01:12.208" v="1055" actId="478"/>
          <ac:spMkLst>
            <pc:docMk/>
            <pc:sldMk cId="61010438" sldId="359"/>
            <ac:spMk id="7" creationId="{3FD4064A-D6A8-40BC-E773-D6D0DD24E02A}"/>
          </ac:spMkLst>
        </pc:spChg>
      </pc:sldChg>
      <pc:sldChg chg="addSp delSp modSp new mod">
        <pc:chgData name="Joseph Demasco" userId="09b1805d7141d229" providerId="LiveId" clId="{C8D709C9-98D7-428E-88DF-52B9F0F9A8A5}" dt="2025-01-27T20:05:08.471" v="1181" actId="1036"/>
        <pc:sldMkLst>
          <pc:docMk/>
          <pc:sldMk cId="1916789456" sldId="360"/>
        </pc:sldMkLst>
        <pc:spChg chg="mod">
          <ac:chgData name="Joseph Demasco" userId="09b1805d7141d229" providerId="LiveId" clId="{C8D709C9-98D7-428E-88DF-52B9F0F9A8A5}" dt="2025-01-27T20:04:03.771" v="1163" actId="20577"/>
          <ac:spMkLst>
            <pc:docMk/>
            <pc:sldMk cId="1916789456" sldId="360"/>
            <ac:spMk id="2" creationId="{F3E810D8-92C1-D5BA-0C69-EF3B6DF60560}"/>
          </ac:spMkLst>
        </pc:spChg>
        <pc:spChg chg="mod">
          <ac:chgData name="Joseph Demasco" userId="09b1805d7141d229" providerId="LiveId" clId="{C8D709C9-98D7-428E-88DF-52B9F0F9A8A5}" dt="2025-01-27T20:04:11.808" v="1177" actId="20577"/>
          <ac:spMkLst>
            <pc:docMk/>
            <pc:sldMk cId="1916789456" sldId="360"/>
            <ac:spMk id="3" creationId="{166B2758-D592-8910-659A-64FE4C6C86CA}"/>
          </ac:spMkLst>
        </pc:spChg>
        <pc:spChg chg="del">
          <ac:chgData name="Joseph Demasco" userId="09b1805d7141d229" providerId="LiveId" clId="{C8D709C9-98D7-428E-88DF-52B9F0F9A8A5}" dt="2025-01-27T20:04:16.444" v="1178" actId="478"/>
          <ac:spMkLst>
            <pc:docMk/>
            <pc:sldMk cId="1916789456" sldId="360"/>
            <ac:spMk id="4" creationId="{C7BA9D0B-37C2-02D0-0103-843DC21CA2F1}"/>
          </ac:spMkLst>
        </pc:spChg>
        <pc:picChg chg="add mod">
          <ac:chgData name="Joseph Demasco" userId="09b1805d7141d229" providerId="LiveId" clId="{C8D709C9-98D7-428E-88DF-52B9F0F9A8A5}" dt="2025-01-27T20:05:08.471" v="1181" actId="1036"/>
          <ac:picMkLst>
            <pc:docMk/>
            <pc:sldMk cId="1916789456" sldId="360"/>
            <ac:picMk id="6" creationId="{CF226035-04B7-7308-6BFE-82A8D9FD87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53000" y="4126149"/>
            <a:ext cx="3962400" cy="381000"/>
          </a:xfrm>
        </p:spPr>
        <p:txBody>
          <a:bodyPr/>
          <a:lstStyle/>
          <a:p>
            <a:r>
              <a:rPr lang="en-US" sz="3200" dirty="0"/>
              <a:t>More About Classes &amp; Method Overloading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A0A9-7533-796B-8B15-F7A0A51F3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4BD6-1887-5300-E548-1BD3225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Objects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CF515-7EF2-EB37-20BB-074E9C46E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8229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87A81-ED2E-38F9-08D9-9B2DDF12C2B3}"/>
              </a:ext>
            </a:extLst>
          </p:cNvPr>
          <p:cNvSpPr txBox="1"/>
          <p:nvPr/>
        </p:nvSpPr>
        <p:spPr>
          <a:xfrm>
            <a:off x="565826" y="1612642"/>
            <a:ext cx="8001000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Book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author;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title;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Book( String a, String t 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author = a;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title = t;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author;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getTitle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title;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ReturnObjectDemo1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main( String []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Book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myBook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createBook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 "Mario Puzo", "The Godfather" 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 "Author = " +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myBook.getAuthor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 "Title = " +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myBook.getTitle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Book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createBook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 String a, String t 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Book b = new Book( a, t 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b;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562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E926-04B0-33D9-87DB-4D137CD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37CB-AB7A-41CF-1E50-4E1FC577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Objects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B90DA-C491-704B-9865-429ACC879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99F4D-E62B-5A99-D467-1DBA40ABE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27" y="1981177"/>
            <a:ext cx="6134145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A42-C2E3-2726-9A34-E84A719E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F519C-3791-6533-E387-6EBFA6C1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6248400" cy="381000"/>
          </a:xfrm>
        </p:spPr>
        <p:txBody>
          <a:bodyPr/>
          <a:lstStyle/>
          <a:p>
            <a:r>
              <a:rPr lang="en-US" dirty="0"/>
              <a:t>Composite Classes Contain Other Class Objects as Members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D5FBD-6DC9-6920-1020-0408D43E9FA5}"/>
              </a:ext>
            </a:extLst>
          </p:cNvPr>
          <p:cNvSpPr txBox="1"/>
          <p:nvPr/>
        </p:nvSpPr>
        <p:spPr>
          <a:xfrm>
            <a:off x="565826" y="2084725"/>
            <a:ext cx="3853774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Class to model a simple date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Date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int month;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int day;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int year;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Date( int m, int d, int y 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month = m;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day = d;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year = y;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month + "/" + day + "/" + year;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1ECA1-10F6-82F1-E620-DEF90269327C}"/>
              </a:ext>
            </a:extLst>
          </p:cNvPr>
          <p:cNvSpPr txBox="1"/>
          <p:nvPr/>
        </p:nvSpPr>
        <p:spPr>
          <a:xfrm>
            <a:off x="4687111" y="2514600"/>
            <a:ext cx="4267200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Person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name;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en-US" sz="1000" b="1" dirty="0">
                <a:solidFill>
                  <a:srgbClr val="0741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</a:t>
            </a:r>
            <a:r>
              <a:rPr lang="en-US" sz="1000" b="1" dirty="0" err="1">
                <a:solidFill>
                  <a:srgbClr val="0741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Person( String nm, Date bd 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 = nm;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bd;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name;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getBirthDate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{ return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birthDate.getDate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029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65FE8-5D34-A7F9-AAA6-9279605CA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7B16-1708-76BF-7E0E-6E11070C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46F6-D634-2DD9-7EF2-5FF0DF0DD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6248400" cy="381000"/>
          </a:xfrm>
        </p:spPr>
        <p:txBody>
          <a:bodyPr/>
          <a:lstStyle/>
          <a:p>
            <a:r>
              <a:rPr lang="en-US" dirty="0"/>
              <a:t>Composite Classes Contain Other Class Objects as Members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B8816-8ABE-75A6-27E8-216D6387AE5A}"/>
              </a:ext>
            </a:extLst>
          </p:cNvPr>
          <p:cNvSpPr txBox="1"/>
          <p:nvPr/>
        </p:nvSpPr>
        <p:spPr>
          <a:xfrm>
            <a:off x="635540" y="1905000"/>
            <a:ext cx="7772400" cy="26314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a composite class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CompositeClassDemo1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Date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Date( 10, 10, 2015 );                      // Create a birthdate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Person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aPerson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Person( "Tony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Baggadonuts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);   // Create a Person object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"Name:      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aPerson.getName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"Birth Date: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aPerson.getBirthDate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43838-0605-2180-7D06-684CC7ADA88B}"/>
              </a:ext>
            </a:extLst>
          </p:cNvPr>
          <p:cNvSpPr txBox="1"/>
          <p:nvPr/>
        </p:nvSpPr>
        <p:spPr>
          <a:xfrm>
            <a:off x="838200" y="49530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that we had to create a Date object to pass to the Person constructor</a:t>
            </a:r>
          </a:p>
        </p:txBody>
      </p:sp>
    </p:spTree>
    <p:extLst>
      <p:ext uri="{BB962C8B-B14F-4D97-AF65-F5344CB8AC3E}">
        <p14:creationId xmlns:p14="http://schemas.microsoft.com/office/powerpoint/2010/main" val="6101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10D8-92C1-D5BA-0C69-EF3B6DF6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Class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B2758-D592-8910-659A-64FE4C6C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26035-04B7-7308-6BFE-82A8D9FD8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27" y="1847826"/>
            <a:ext cx="6134145" cy="3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F428-FA92-0554-0F5B-41D5701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123C2-9F6B-D294-08A5-9A83350B4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40543C-74E8-EF10-56DF-3D3C5430F53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400" b="1" kern="0" dirty="0">
                <a:solidFill>
                  <a:srgbClr val="002060"/>
                </a:solidFill>
              </a:rPr>
              <a:t>Method Overloading</a:t>
            </a:r>
            <a:r>
              <a:rPr lang="en-US" altLang="en-US" sz="2400" kern="0" dirty="0">
                <a:solidFill>
                  <a:srgbClr val="002060"/>
                </a:solidFill>
              </a:rPr>
              <a:t> is a common technique in Java programming as well as object-oriented programming in general</a:t>
            </a:r>
          </a:p>
          <a:p>
            <a:r>
              <a:rPr lang="en-US" altLang="en-US" sz="2400" kern="0" dirty="0">
                <a:solidFill>
                  <a:srgbClr val="002060"/>
                </a:solidFill>
              </a:rPr>
              <a:t>Method overloading is one way of achieving a concept called polymorphism</a:t>
            </a:r>
          </a:p>
          <a:p>
            <a:r>
              <a:rPr lang="en-US" altLang="en-US" sz="2400" kern="0" dirty="0">
                <a:solidFill>
                  <a:srgbClr val="002060"/>
                </a:solidFill>
              </a:rPr>
              <a:t>Method overloading is implemented by defining multiple methods that have the </a:t>
            </a:r>
            <a:r>
              <a:rPr lang="en-US" altLang="en-US" sz="2400" i="1" kern="0" dirty="0">
                <a:solidFill>
                  <a:srgbClr val="002060"/>
                </a:solidFill>
              </a:rPr>
              <a:t>same name</a:t>
            </a:r>
            <a:r>
              <a:rPr lang="en-US" altLang="en-US" sz="2400" kern="0" dirty="0">
                <a:solidFill>
                  <a:srgbClr val="002060"/>
                </a:solidFill>
              </a:rPr>
              <a:t> but have </a:t>
            </a:r>
            <a:r>
              <a:rPr lang="en-US" altLang="en-US" sz="2400" i="1" kern="0" dirty="0">
                <a:solidFill>
                  <a:srgbClr val="002060"/>
                </a:solidFill>
              </a:rPr>
              <a:t>differences in the type and/or number of method arguments</a:t>
            </a:r>
            <a:r>
              <a:rPr lang="en-US" altLang="en-US" sz="2400" kern="0" dirty="0">
                <a:solidFill>
                  <a:srgbClr val="002060"/>
                </a:solidFill>
              </a:rPr>
              <a:t>…i.e., they have different </a:t>
            </a:r>
            <a:r>
              <a:rPr lang="en-US" altLang="en-US" sz="2400" i="1" kern="0" dirty="0">
                <a:solidFill>
                  <a:srgbClr val="002060"/>
                </a:solidFill>
              </a:rPr>
              <a:t>signatures</a:t>
            </a:r>
          </a:p>
          <a:p>
            <a:r>
              <a:rPr lang="en-US" altLang="en-US" sz="2400" kern="0" dirty="0">
                <a:solidFill>
                  <a:srgbClr val="002060"/>
                </a:solidFill>
              </a:rPr>
              <a:t>Method overloading can be implemented in static methods and instance methods</a:t>
            </a:r>
          </a:p>
        </p:txBody>
      </p:sp>
    </p:spTree>
    <p:extLst>
      <p:ext uri="{BB962C8B-B14F-4D97-AF65-F5344CB8AC3E}">
        <p14:creationId xmlns:p14="http://schemas.microsoft.com/office/powerpoint/2010/main" val="364013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E727-B7DD-ECC7-B99C-694C9EA0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9366-3045-CBAE-CA41-BB1482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Method Overloading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5D5C0-63EA-FCBF-5B98-44E13FD27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A066D-1DD5-28D5-E793-C35A82824FF3}"/>
              </a:ext>
            </a:extLst>
          </p:cNvPr>
          <p:cNvSpPr txBox="1"/>
          <p:nvPr/>
        </p:nvSpPr>
        <p:spPr>
          <a:xfrm>
            <a:off x="533400" y="1659285"/>
            <a:ext cx="8153400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method overloading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MethodOverloadingDemo1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"The maximum of 2 and 3 is " + max( 2, 3 )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"The maximum of 6.0 and 5.9 is " + max( 6.0, 5.9 )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"The maximum of 4 and 7.5 is " + max( 4, 7.5 )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int max( int a, int b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if( a &gt; b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a;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b;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double max( double a, double b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a &gt; b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a;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b;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01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9F52-573D-6F2C-B6AF-6981F950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69BF4-0EA3-D680-92A7-FA5B5015F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2F199-04B6-8094-B57A-207C2668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65" y="1847826"/>
            <a:ext cx="6067469" cy="3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2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2D5-4D0C-E7F5-3DA1-C69EA69B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4EBC7-5C9C-5894-DE54-534E6894D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84055-3A5A-9685-F0D1-8B5D30FB4C7F}"/>
              </a:ext>
            </a:extLst>
          </p:cNvPr>
          <p:cNvSpPr txBox="1"/>
          <p:nvPr/>
        </p:nvSpPr>
        <p:spPr>
          <a:xfrm>
            <a:off x="755515" y="1689586"/>
            <a:ext cx="7626485" cy="4939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int v1, int v2 )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x = v1; y = v2;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{ x = 0; y = 0; }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// A program to illustrate a parameterized constructor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MultipleConstructorDemo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( 10, 20 );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269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B676-16EE-4718-EE95-6ED13F22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Not to Create Ambiguity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3A51F-1FAC-3F2F-A88B-D3B9E3AC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8229600" cy="381000"/>
          </a:xfrm>
        </p:spPr>
        <p:txBody>
          <a:bodyPr/>
          <a:lstStyle/>
          <a:p>
            <a:r>
              <a:rPr lang="en-US" dirty="0"/>
              <a:t>The method call in main() creates an ambiguity…and the program will not compile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B315D-D908-2B8C-800C-95C55DF4B210}"/>
              </a:ext>
            </a:extLst>
          </p:cNvPr>
          <p:cNvSpPr txBox="1"/>
          <p:nvPr/>
        </p:nvSpPr>
        <p:spPr>
          <a:xfrm>
            <a:off x="565826" y="1828800"/>
            <a:ext cx="80010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MethodOverloadingDemo2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"The maximum of 2 and 3 is " +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max( 2, 3 )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int max( int a, double b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 a &gt; b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a;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b;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double max( double a, int b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 a &gt; b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a;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b;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641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0AD5-7BA4-72BE-7C3B-98B05EF4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F388-76E3-68ED-FC27-AE81ABD7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to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FB201-81B0-5B52-5A12-C33B06E79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8229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59CB7-BC6E-C6EB-4C9C-38337B3BC3C5}"/>
              </a:ext>
            </a:extLst>
          </p:cNvPr>
          <p:cNvSpPr txBox="1"/>
          <p:nvPr/>
        </p:nvSpPr>
        <p:spPr>
          <a:xfrm>
            <a:off x="565826" y="1828800"/>
            <a:ext cx="8001000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private int x = 0;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private int y = 0;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int v1, int v2 )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x = v1; y = v2;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int v1, int v2 )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x = v1;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y = v2;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69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934F2-4A32-845F-8A84-A4B76E568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F9F1-A728-4FA3-EE7A-5472F0F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to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93CBF-D8FB-D136-7B09-431E846F7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8229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EEE63-F254-0E27-5800-2BD0E0DA5CEF}"/>
              </a:ext>
            </a:extLst>
          </p:cNvPr>
          <p:cNvSpPr txBox="1"/>
          <p:nvPr/>
        </p:nvSpPr>
        <p:spPr>
          <a:xfrm>
            <a:off x="565826" y="1828800"/>
            <a:ext cx="80010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passing objects to methods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PassingObjectsDemo1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( 10, 20 );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display(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manipulateObject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display(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manipulateObject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obj.setData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( 99, 99 );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static void display(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obj.getX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obj.getY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112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3EA4-9397-9118-22EE-C771865B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to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08D7D-B430-3895-9A3A-895B80D50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74D19-0FC8-7B37-A5A9-B73AB980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77" y="1800199"/>
            <a:ext cx="6096045" cy="35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6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16008</TotalTime>
  <Words>1277</Words>
  <Application>Microsoft Office PowerPoint</Application>
  <PresentationFormat>On-screen Show (4:3)</PresentationFormat>
  <Paragraphs>232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Akzidenz-Grotesk Next Regular</vt:lpstr>
      <vt:lpstr>Arial</vt:lpstr>
      <vt:lpstr>Calibri</vt:lpstr>
      <vt:lpstr>Courier New</vt:lpstr>
      <vt:lpstr>Carey_PowerPoint</vt:lpstr>
      <vt:lpstr>Introduction to Java for Business BU350.700.51 Spring I 2025</vt:lpstr>
      <vt:lpstr>Method Overloading</vt:lpstr>
      <vt:lpstr>Example of Method Overloading</vt:lpstr>
      <vt:lpstr>Sample Program Output</vt:lpstr>
      <vt:lpstr>Overloading Constructors</vt:lpstr>
      <vt:lpstr>Be Careful Not to Create Ambiguity</vt:lpstr>
      <vt:lpstr>Passing Objects to Methods</vt:lpstr>
      <vt:lpstr>Passing Objects to Methods</vt:lpstr>
      <vt:lpstr>Passing Objects to Methods</vt:lpstr>
      <vt:lpstr>Returning Objects From Methods</vt:lpstr>
      <vt:lpstr>Returning Objects From Methods</vt:lpstr>
      <vt:lpstr>Composite Classes</vt:lpstr>
      <vt:lpstr>Composite Classes</vt:lpstr>
      <vt:lpstr>Composite Class Demo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186</cp:revision>
  <cp:lastPrinted>2014-09-08T12:31:43Z</cp:lastPrinted>
  <dcterms:created xsi:type="dcterms:W3CDTF">2013-09-13T14:25:31Z</dcterms:created>
  <dcterms:modified xsi:type="dcterms:W3CDTF">2025-01-27T20:06:25Z</dcterms:modified>
</cp:coreProperties>
</file>